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10 MUSIC CLOSURE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1 - every week complete a track review of one of your favourite songs.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When you analyse each song try to describe using Point EVIDENCE EXPLAIN (PEE).</a:t>
            </a:r>
          </a:p>
          <a:p>
            <a:r>
              <a:rPr lang="en-GB" dirty="0" smtClean="0"/>
              <a:t>TEMPO, INSTRUMENTS, TONALITY, LYRICAL CONTENT, PRODUCTION TECHNIQUES SHOULD BE WHAT YOU FOCUS ON.</a:t>
            </a:r>
          </a:p>
          <a:p>
            <a:r>
              <a:rPr lang="en-GB" dirty="0" smtClean="0"/>
              <a:t>EACH SONG REVIEW SHOULD IDEALLY BE AROUND 400-800 WORDS, 1000 WORDS MAXIMUM.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practise your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Try to practise your instrument for at least 20mins everyday.</a:t>
            </a:r>
          </a:p>
          <a:p>
            <a:r>
              <a:rPr lang="en-GB" dirty="0" smtClean="0"/>
              <a:t>Practise the pieces that you’ve been learning in class </a:t>
            </a:r>
          </a:p>
          <a:p>
            <a:r>
              <a:rPr lang="en-GB" smtClean="0"/>
              <a:t>PRACTISE YOUR SONG WITH PEERS USING FACETIME OR SKYPE</a:t>
            </a:r>
            <a:endParaRPr lang="en-GB" dirty="0" smtClean="0"/>
          </a:p>
          <a:p>
            <a:r>
              <a:rPr lang="en-GB" dirty="0" smtClean="0"/>
              <a:t>Stretch yourself by playing new songs</a:t>
            </a:r>
          </a:p>
          <a:p>
            <a:r>
              <a:rPr lang="en-GB" dirty="0" smtClean="0"/>
              <a:t>try recording yourself on your phone, do this to show the progress that you make. </a:t>
            </a:r>
          </a:p>
          <a:p>
            <a:r>
              <a:rPr lang="en-GB" dirty="0" smtClean="0"/>
              <a:t>It should be like a video diary of your progress.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5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</TotalTime>
  <Words>137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YEAR 10 MUSIC CLOSURE WORK</vt:lpstr>
      <vt:lpstr>TASK 1 - every week complete a track review of one of your favourite songs.</vt:lpstr>
      <vt:lpstr>Task 2 – practise your instrument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MUSIC CLOSURE WORK</dc:title>
  <dc:creator>Tim Dykes</dc:creator>
  <cp:lastModifiedBy>Tim Dykes</cp:lastModifiedBy>
  <cp:revision>3</cp:revision>
  <dcterms:created xsi:type="dcterms:W3CDTF">2020-03-19T11:16:51Z</dcterms:created>
  <dcterms:modified xsi:type="dcterms:W3CDTF">2020-03-19T11:25:08Z</dcterms:modified>
</cp:coreProperties>
</file>