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"/>
  </p:notesMasterIdLst>
  <p:handoutMasterIdLst>
    <p:handoutMasterId r:id="rId6"/>
  </p:handoutMasterIdLst>
  <p:sldIdLst>
    <p:sldId id="488" r:id="rId3"/>
    <p:sldId id="485" r:id="rId4"/>
  </p:sldIdLst>
  <p:sldSz cx="12188825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 autoAdjust="0"/>
    <p:restoredTop sz="94494" autoAdjust="0"/>
  </p:normalViewPr>
  <p:slideViewPr>
    <p:cSldViewPr showGuides="1">
      <p:cViewPr varScale="1">
        <p:scale>
          <a:sx n="69" d="100"/>
          <a:sy n="69" d="100"/>
        </p:scale>
        <p:origin x="960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3/25/2020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6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04664"/>
            <a:ext cx="12188825" cy="604867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88825" cy="645333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" y="0"/>
            <a:ext cx="9144001" cy="771872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pic>
        <p:nvPicPr>
          <p:cNvPr id="1026" name="Picture 2" descr="http://ak9.picdn.net/shutterstock/videos/3191083/preview/stock-footage--binary-code-wall-animation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84"/>
          <a:stretch/>
        </p:blipFill>
        <p:spPr bwMode="auto">
          <a:xfrm>
            <a:off x="1" y="713556"/>
            <a:ext cx="6094412" cy="18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ak9.picdn.net/shutterstock/videos/3191083/preview/stock-footage--binary-code-wall-animation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84"/>
          <a:stretch/>
        </p:blipFill>
        <p:spPr bwMode="auto">
          <a:xfrm>
            <a:off x="6070875" y="713555"/>
            <a:ext cx="6117950" cy="18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3/25/2020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3/25/2020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3/25/2020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49796" y="116632"/>
            <a:ext cx="11305256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Microsoft Excel?</a:t>
            </a:r>
            <a:endParaRPr lang="en-GB" sz="2800" b="1" dirty="0">
              <a:solidFill>
                <a:prstClr val="black"/>
              </a:solidFill>
              <a:latin typeface="Arial" charset="0"/>
              <a:ea typeface="Tahoma" panose="020B0604030504040204" pitchFamily="34" charset="0"/>
              <a:cs typeface="Arial" charset="0"/>
            </a:endParaRPr>
          </a:p>
          <a:p>
            <a:pPr algn="ctr"/>
            <a:endParaRPr lang="en-GB" sz="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F495F-2B6F-4DB6-8837-E70DD48FDF13}"/>
              </a:ext>
            </a:extLst>
          </p:cNvPr>
          <p:cNvSpPr txBox="1"/>
          <p:nvPr/>
        </p:nvSpPr>
        <p:spPr>
          <a:xfrm>
            <a:off x="297768" y="1279330"/>
            <a:ext cx="11593288" cy="32624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 for creating </a:t>
            </a:r>
            <a:r>
              <a:rPr lang="en-GB" sz="26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spreadsheets</a:t>
            </a:r>
          </a:p>
          <a:p>
            <a:pPr algn="ctr"/>
            <a:endParaRPr lang="en-GB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Performs math calculations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Sorts and filters data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Creates graphs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Organises data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data tasks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user-friendly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570BC4-8A71-4EAB-8B64-C0CFE8658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313" y="1279330"/>
            <a:ext cx="4680520" cy="358983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E818F9-2FED-44C2-BDD8-4CE0EFEE84AA}"/>
              </a:ext>
            </a:extLst>
          </p:cNvPr>
          <p:cNvSpPr txBox="1"/>
          <p:nvPr/>
        </p:nvSpPr>
        <p:spPr>
          <a:xfrm>
            <a:off x="405780" y="5242561"/>
            <a:ext cx="11593288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by </a:t>
            </a:r>
            <a:r>
              <a:rPr lang="en-GB" sz="2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750 million people </a:t>
            </a:r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worldwide</a:t>
            </a:r>
          </a:p>
          <a:p>
            <a:pPr algn="ctr"/>
            <a:endParaRPr lang="en-GB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Looked on by employers as </a:t>
            </a:r>
            <a:r>
              <a:rPr lang="en-GB" sz="2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important than Word skills</a:t>
            </a:r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GB" sz="2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4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3F5A97A1-DD67-4177-81D2-D11FF6792559}"/>
              </a:ext>
            </a:extLst>
          </p:cNvPr>
          <p:cNvSpPr/>
          <p:nvPr/>
        </p:nvSpPr>
        <p:spPr>
          <a:xfrm>
            <a:off x="8249419" y="3177958"/>
            <a:ext cx="3768162" cy="25426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9756" y="116632"/>
            <a:ext cx="11847014" cy="877163"/>
          </a:xfrm>
          <a:prstGeom prst="rect">
            <a:avLst/>
          </a:prstGeom>
          <a:solidFill>
            <a:srgbClr val="F2F2F2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ICT  </a:t>
            </a:r>
            <a:r>
              <a:rPr lang="en-GB" sz="2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Excel Skills</a:t>
            </a:r>
            <a:endParaRPr lang="en-GB" sz="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779" y="1368385"/>
            <a:ext cx="1163099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1 </a:t>
            </a:r>
            <a:r>
              <a:rPr lang="en-GB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Open the </a:t>
            </a:r>
            <a:r>
              <a:rPr lang="en-GB" sz="3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Worksheet</a:t>
            </a:r>
            <a:endParaRPr lang="en-GB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2 </a:t>
            </a:r>
            <a:r>
              <a:rPr lang="en-GB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Complete </a:t>
            </a:r>
            <a:r>
              <a:rPr lang="en-GB" sz="3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activity</a:t>
            </a:r>
            <a:r>
              <a:rPr lang="en-GB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within the </a:t>
            </a:r>
            <a:r>
              <a:rPr lang="en-GB" sz="3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worksheet</a:t>
            </a:r>
          </a:p>
          <a:p>
            <a:r>
              <a:rPr lang="en-GB" sz="3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</a:t>
            </a:r>
            <a:r>
              <a:rPr lang="en-GB" sz="3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– </a:t>
            </a:r>
            <a:r>
              <a:rPr lang="en-GB" sz="3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additional challenges</a:t>
            </a:r>
            <a:endParaRPr lang="en-GB" sz="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1354" y="4881964"/>
            <a:ext cx="7920881" cy="18199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7377" y="4991717"/>
            <a:ext cx="7920881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Challenges:</a:t>
            </a:r>
          </a:p>
          <a:p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worksheet contains </a:t>
            </a:r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 tasks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make you think about </a:t>
            </a:r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have made certain choices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CE9DB4-AEDE-40C1-BFE8-ED4692EAAF60}"/>
              </a:ext>
            </a:extLst>
          </p:cNvPr>
          <p:cNvSpPr txBox="1"/>
          <p:nvPr/>
        </p:nvSpPr>
        <p:spPr>
          <a:xfrm>
            <a:off x="8298258" y="3088958"/>
            <a:ext cx="3700811" cy="15234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should you ask?</a:t>
            </a:r>
          </a:p>
          <a:p>
            <a:pPr algn="ctr"/>
            <a:endParaRPr lang="en-GB" sz="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Try it yourself</a:t>
            </a:r>
          </a:p>
          <a:p>
            <a:pPr algn="ctr"/>
            <a:endParaRPr lang="en-GB" sz="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 it up online</a:t>
            </a:r>
          </a:p>
          <a:p>
            <a:pPr algn="ctr"/>
            <a:endParaRPr lang="en-GB" sz="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108</Words>
  <Application>Microsoft Office PowerPoint</Application>
  <PresentationFormat>Custom</PresentationFormat>
  <Paragraphs>32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Corbel</vt:lpstr>
      <vt:lpstr>Tahoma</vt:lpstr>
      <vt:lpstr>Digital Blue Tunnel 16x9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2014-09-11T19:19:55Z</dcterms:created>
  <dcterms:modified xsi:type="dcterms:W3CDTF">2020-03-25T10:14:17Z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